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3429A-FC40-44D4-802F-2CB50265226D}" type="datetimeFigureOut">
              <a:rPr lang="ru-RU" smtClean="0"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AE63B-E735-4464-9EF9-2637F2C36FD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928670"/>
            <a:ext cx="8858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>
                <a:latin typeface="Arial" pitchFamily="34" charset="0"/>
                <a:cs typeface="Arial" pitchFamily="34" charset="0"/>
              </a:rPr>
              <a:t>Электрической схемой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называется графический конструкторский документ, на котором при помощи графических обозначений изображены электрические составные части объекта и связи между ними. Наименование схемы определяется ее видом и типом.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71538" y="285728"/>
            <a:ext cx="66849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Классификация электрических схем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928662" y="357166"/>
            <a:ext cx="901700" cy="79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2000"/>
              </a:lnSpc>
              <a:spcBef>
                <a:spcPts val="15900"/>
              </a:spcBef>
              <a:spcAft>
                <a:spcPts val="3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Тип схемы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3786182" y="428604"/>
            <a:ext cx="895359" cy="7956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2000"/>
              </a:lnSpc>
              <a:spcBef>
                <a:spcPts val="15900"/>
              </a:spcBef>
              <a:spcAft>
                <a:spcPts val="3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Обозначение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6215074" y="500042"/>
            <a:ext cx="2286016" cy="413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2000"/>
              </a:lnSpc>
              <a:spcBef>
                <a:spcPts val="15900"/>
              </a:spcBef>
              <a:spcAft>
                <a:spcPts val="3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Определение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428596" y="1285860"/>
            <a:ext cx="2000264" cy="729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12000"/>
              </a:lnSpc>
              <a:spcBef>
                <a:spcPct val="0"/>
              </a:spcBef>
              <a:spcAft>
                <a:spcPts val="3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Структурная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30" name="Picture 6" descr="image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1643050"/>
            <a:ext cx="3714745" cy="1945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000496" y="2500306"/>
            <a:ext cx="428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Э1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1357298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Структурные схемы показывают основные функциональные части устройств, их назначение и взаимосвязь, выполняются на стадиях,	предшествующих</a:t>
            </a:r>
          </a:p>
          <a:p>
            <a:r>
              <a:rPr lang="ru-RU" sz="2400" dirty="0"/>
              <a:t>разработке схем других типов, и используются для ознакомления с устройством.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3786190"/>
            <a:ext cx="2414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Функциональная</a:t>
            </a:r>
          </a:p>
        </p:txBody>
      </p:sp>
      <p:pic>
        <p:nvPicPr>
          <p:cNvPr id="1031" name="Picture 7" descr="image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4357694"/>
            <a:ext cx="3214710" cy="220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071934" y="5214950"/>
            <a:ext cx="428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Э2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4643446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Функциональные схемы показывают отдельные процессы, происходящие в цепях устройств (установок), и используются при изучении их общего принципа действия.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0"/>
            <a:ext cx="24368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Принципиальная</a:t>
            </a:r>
          </a:p>
        </p:txBody>
      </p:sp>
      <p:pic>
        <p:nvPicPr>
          <p:cNvPr id="2050" name="Picture 2" descr="image3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1"/>
            <a:ext cx="2571768" cy="228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786182" y="1214422"/>
            <a:ext cx="428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Э3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572000" y="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Принципиальные схемы служат основанием для разработки конструкторской документации и, в дальнейшем, для ремонта электрооборудования. На них приводятся все элементы и связи между элементами и они дают детальное представление о принципе действия устройства.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429000"/>
            <a:ext cx="30718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Монтажная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86182" y="4572008"/>
            <a:ext cx="428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Э4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572000" y="350043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/>
              <a:t>Монтажная схема (чертеж) показывает реальное расположение узлов и компонентов установки (объекта, изделия), а также связи между ними - электрические кабели и провода.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0" y="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В схеме используется буквенно-цифровое обозначение всех элементов электрической цепи (электрические аппараты, разъемы и т.д.) и нумерация проводов и кабелей</a:t>
            </a:r>
            <a:endParaRPr lang="ru-RU" sz="2400" dirty="0"/>
          </a:p>
        </p:txBody>
      </p:sp>
      <p:pic>
        <p:nvPicPr>
          <p:cNvPr id="3074" name="Picture 2" descr="image4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305175" cy="271814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58" y="3143248"/>
            <a:ext cx="18154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/>
              <a:t>Соединений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86050" y="4357694"/>
            <a:ext cx="428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Э5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2285992"/>
            <a:ext cx="564357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Схемы соединений показывают связи между элементами устройства, чем они осуществляются (провода, жгуты, трубопроводы), а также места присоединений и вводов. Схемы соединений используются при разработке конструкторской документации, в первую очередь конструкторских	чертежей,</a:t>
            </a:r>
          </a:p>
          <a:p>
            <a:r>
              <a:rPr lang="ru-RU" sz="2400" dirty="0"/>
              <a:t>определяющих расположение и способы крепления проводов, жгутов, кабелей, трубопроводов, аппаратов и др.</a:t>
            </a:r>
          </a:p>
        </p:txBody>
      </p:sp>
      <p:pic>
        <p:nvPicPr>
          <p:cNvPr id="3075" name="Picture 3" descr="image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929066"/>
            <a:ext cx="2714612" cy="25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210</Words>
  <Application>Microsoft Office PowerPoint</Application>
  <PresentationFormat>Экран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AsusPc</dc:creator>
  <cp:lastModifiedBy>AsusPc</cp:lastModifiedBy>
  <cp:revision>1</cp:revision>
  <dcterms:created xsi:type="dcterms:W3CDTF">2022-01-28T09:15:01Z</dcterms:created>
  <dcterms:modified xsi:type="dcterms:W3CDTF">2022-01-28T09:33:29Z</dcterms:modified>
</cp:coreProperties>
</file>